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tableStyles" Target="tableStyles.xml" /><Relationship Id="rId5" Type="http://schemas.openxmlformats.org/officeDocument/2006/relationships/theme" Target="theme/theme1.xml" /><Relationship Id="rId4" Type="http://schemas.openxmlformats.org/officeDocument/2006/relationships/viewProps" Target="viewProps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00EDB0-D8B1-F226-1E74-178516A2011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E725E42-BC09-B69D-00C1-EE98640436B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A3B9F4C-26D2-65EC-113C-921F9A10B3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3A26B-EA57-904B-BEFD-519A15D7F3D7}" type="datetimeFigureOut">
              <a:rPr lang="en-US"/>
              <a:t>1/1/2026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3A7A42E-9E2B-FA30-2276-50F01D1C04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49CFCD3-BB9D-2263-E659-15F6AF4138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B1541D-F62A-0A4B-BED2-1F566E9455A1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50152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F5A317-68E8-7D74-9DDA-D40A0766CE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D15641-5CE4-196B-03D4-E807A9B3F0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A8291C1-58AA-D58C-C62B-F2C8C3B4B7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3A26B-EA57-904B-BEFD-519A15D7F3D7}" type="datetimeFigureOut">
              <a:rPr lang="en-US"/>
              <a:t>1/1/2026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1E31C9-5A7A-EBCD-CB01-5203D13F93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C96432-597A-5026-12EA-0B084C6DAF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B1541D-F62A-0A4B-BED2-1F566E9455A1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26529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A78085-C4B2-FE48-FB9A-9D76C5A818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FE24809-0E89-D504-BA29-1D52AE2F3DB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4F45651-653D-3657-6B50-A23955F3DD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3A26B-EA57-904B-BEFD-519A15D7F3D7}" type="datetimeFigureOut">
              <a:rPr lang="en-US"/>
              <a:t>1/1/2026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81977B1-D528-6E6C-B43D-1F3F4A0C77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40128B-D249-8B7D-2273-303C2B7C9A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B1541D-F62A-0A4B-BED2-1F566E9455A1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24358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6DAFBF-17DD-5E90-6C6C-0EDBE87B84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845051-A8D5-0338-EF20-C0746C09D14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96E8B8A-9857-7E87-A5F7-24724968BE5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60B5282-B003-92BD-B4E4-3DE4A33D38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3A26B-EA57-904B-BEFD-519A15D7F3D7}" type="datetimeFigureOut">
              <a:rPr lang="en-US"/>
              <a:t>1/1/2026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89C3C3B-68C7-665C-79FE-4F9612190F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40BA443-D048-2B27-982B-953D3D25C7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B1541D-F62A-0A4B-BED2-1F566E9455A1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51153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3FCB79-8A5F-C0D2-9C81-BE04C82DC3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8B273F7-1027-D296-7F56-BC949135A0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E783F16-8CA5-FF32-54A0-7D265D0F3FC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2DEEC41-F5F2-5DB0-D12F-133BBCC8806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9A97DA1-37EC-DA8D-5D67-10FFC06E33C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EF7E7AC-5048-ED47-3477-0871EB1D43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3A26B-EA57-904B-BEFD-519A15D7F3D7}" type="datetimeFigureOut">
              <a:rPr lang="en-US"/>
              <a:t>1/1/2026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9812CB8-04E3-EC8F-167E-309DC0E25A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E0FAF09-5871-51A0-F4B1-B5C03B7B84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B1541D-F62A-0A4B-BED2-1F566E9455A1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69131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C1D669-D6C3-0C28-89DE-179C6FE557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4DF809B-8EB9-FE48-B6A9-7E1BC86A4E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3A26B-EA57-904B-BEFD-519A15D7F3D7}" type="datetimeFigureOut">
              <a:rPr lang="en-US"/>
              <a:t>1/1/2026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32DCE4D-0A2E-76A9-852A-EBA77AECDC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4FBBEDF-50A9-85AF-CB5F-F7366B1E21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B1541D-F62A-0A4B-BED2-1F566E9455A1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19141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E40F02B-344D-D53D-0EE5-E79FDDEDE4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3A26B-EA57-904B-BEFD-519A15D7F3D7}" type="datetimeFigureOut">
              <a:rPr lang="en-US"/>
              <a:t>1/1/2026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77BA2BC-DC36-93D2-206E-CFADCE86B7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619B9F8-DCB9-001C-6553-58F2F74014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B1541D-F62A-0A4B-BED2-1F566E9455A1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78089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8EA6EB-EE8F-4C56-194E-36219B0BAC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288A7A-2159-FD77-ADE8-0714DEF42E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242BBF9-F84C-A62B-4605-949EFCD41E6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5EEC4B1-1CBC-D9A2-97CD-DA73507740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3A26B-EA57-904B-BEFD-519A15D7F3D7}" type="datetimeFigureOut">
              <a:rPr lang="en-US"/>
              <a:t>1/1/2026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62826F5-221E-A343-0127-E701826452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22CEAC3-C62E-8C0A-FAAB-202997EF2A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B1541D-F62A-0A4B-BED2-1F566E9455A1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29172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F057C6-20DA-8CB6-F509-4A0C166ECE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B5347D7-389E-1D13-9850-9DEA9A1E2C3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9044B48-F163-3F56-7776-F0E54004308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41A73FB-BA45-CA1E-66D2-655640F047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3A26B-EA57-904B-BEFD-519A15D7F3D7}" type="datetimeFigureOut">
              <a:rPr lang="en-US"/>
              <a:t>1/1/2026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6C1CE4D-DDBF-591F-8E1A-55C1852A66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C9F4FDA-82CD-1E0F-2F4A-CCE32E5DDC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B1541D-F62A-0A4B-BED2-1F566E9455A1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49588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884428-5D18-5B9F-DBD0-299DAEF037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32E8758-6948-1FFA-7A6A-CD0E2336A55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287359D-B6EC-FB7C-93FF-BFE9C1FF47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3A26B-EA57-904B-BEFD-519A15D7F3D7}" type="datetimeFigureOut">
              <a:rPr lang="en-US"/>
              <a:t>1/1/2026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D6A940-DF99-7919-B864-EFCAFA7382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019A6EF-D8E8-73E0-0ADB-B44838AF74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B1541D-F62A-0A4B-BED2-1F566E9455A1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14079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D77259D-DEFD-930F-D1CB-D546E9C0807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F82A472-E4A9-16FC-C865-BFFE5094868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265372C-DD05-66DE-ECAB-964F1EF54B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3A26B-EA57-904B-BEFD-519A15D7F3D7}" type="datetimeFigureOut">
              <a:rPr lang="en-US"/>
              <a:t>1/1/2026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01E41C-738D-E861-14BE-C426698F20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6FB7770-541D-085E-6D40-AEC8701AD0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B1541D-F62A-0A4B-BED2-1F566E9455A1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02507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FFB0EC1-1575-C46E-1BD2-9E31A60D9C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03541DB-AD39-2233-E32D-DD4E06CD7DA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88E08D9-4224-0340-C51E-92F74A96448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293A26B-EA57-904B-BEFD-519A15D7F3D7}" type="datetimeFigureOut">
              <a:rPr lang="en-US"/>
              <a:t>1/1/2026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8966F5-6E27-D3F1-D4D3-D16968A8F6E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0A2C60E-C205-657D-D8C4-708224C20D8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FB1541D-F62A-0A4B-BED2-1F566E9455A1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52528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 /><Relationship Id="rId2" Type="http://schemas.openxmlformats.org/officeDocument/2006/relationships/video" Target="../media/media1.mp4" /><Relationship Id="rId1" Type="http://schemas.microsoft.com/office/2007/relationships/media" Target="../media/media1.mp4" /><Relationship Id="rId4" Type="http://schemas.openxmlformats.org/officeDocument/2006/relationships/image" Target="../media/image1.png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47DB59-83EA-220B-A4FF-2756592EC96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9B1C8A1-1F65-21F8-49A9-5070DB410C9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VID-20251230-WA0035.mp4">
            <a:hlinkClick r:id="" action="ppaction://media"/>
            <a:extLst>
              <a:ext uri="{FF2B5EF4-FFF2-40B4-BE49-F238E27FC236}">
                <a16:creationId xmlns:a16="http://schemas.microsoft.com/office/drawing/2014/main" id="{8860CDEE-DC54-E92E-C629-20D05F90D34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VID-20251230-WA0035.mp4">
            <a:hlinkClick r:id="" action="ppaction://media"/>
            <a:extLst>
              <a:ext uri="{FF2B5EF4-FFF2-40B4-BE49-F238E27FC236}">
                <a16:creationId xmlns:a16="http://schemas.microsoft.com/office/drawing/2014/main" id="{B2BA6892-B1F7-7861-B151-BF6C09A283A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52400" y="15240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1564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11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1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>
                <p:cTn id="22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Widescreen</PresentationFormat>
  <Slides>1</Slides>
  <Notes>0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Mavis Mwanza</dc:creator>
  <cp:lastModifiedBy>Mavis Mwanza</cp:lastModifiedBy>
  <cp:revision>1</cp:revision>
  <dcterms:created xsi:type="dcterms:W3CDTF">2026-01-01T20:08:50Z</dcterms:created>
  <dcterms:modified xsi:type="dcterms:W3CDTF">2026-01-01T20:17:36Z</dcterms:modified>
</cp:coreProperties>
</file>